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44536-0351-4E5E-A03F-28BBDC529E8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9FF47-A188-4775-9BAC-2AE949C2E7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Тема </a:t>
            </a:r>
            <a:r>
              <a:rPr lang="ru-RU" b="1" dirty="0"/>
              <a:t>у</a:t>
            </a:r>
            <a:r>
              <a:rPr lang="ru-RU" b="1" dirty="0" smtClean="0"/>
              <a:t>рока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Лазер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Цель урока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4305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Изучить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устройство и принцип действия лазера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его применение в науке и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технике.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Поглощение и излучение</a:t>
            </a:r>
            <a:endParaRPr lang="ru-RU" sz="4000" b="1" dirty="0"/>
          </a:p>
        </p:txBody>
      </p:sp>
      <p:pic>
        <p:nvPicPr>
          <p:cNvPr id="4" name="Содержимое 3" descr="http://bog5.in.ua/lection/quantum_optics_lect/image_quant/clip_image001_0003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428868"/>
            <a:ext cx="8001056" cy="335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 — активная среда; 2 — энергия накачки лазера; 3 — непрозрачное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зеркало;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 — полупрозрачное зеркало; 5 — лазерный луч.</a:t>
            </a:r>
          </a:p>
        </p:txBody>
      </p:sp>
      <p:pic>
        <p:nvPicPr>
          <p:cNvPr id="4" name="Содержимое 3" descr="https://upload.wikimedia.org/wikipedia/commons/thumb/1/1f/Laser.svg/275px-Laser.svg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071678"/>
            <a:ext cx="628654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Применение лазера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науке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интерферометрия, голография, спектроскопия, исследование загрязнения атмосферы, научные исследования, лазерный термоядерный синтез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технике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обработка любых материалов - резка, сварка , гравировка, сверление отверстий, нагрев и испарение, исследование материалов - материаловедение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строительстве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лазерные дальномеры, нивелиры, угломеры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медицине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хирургия, офтальмология, косметология, терапия – операции, шлифовка, удаление тату и рубцов, коррекция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военной технике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лазерное вооружение, лазерное наведение, навигация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компьютерной технике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лазерные диски, принтеры, запись информации, счетоводные линии связи, передача информации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41</Words>
  <Application>Microsoft Office PowerPoint</Application>
  <PresentationFormat>Экран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Тема урока </vt:lpstr>
      <vt:lpstr>Цель урока </vt:lpstr>
      <vt:lpstr>Поглощение и излучение</vt:lpstr>
      <vt:lpstr>1 — активная среда; 2 — энергия накачки лазера; 3 — непрозрачное зеркало; 4 — полупрозрачное зеркало; 5 — лазерный луч.</vt:lpstr>
      <vt:lpstr>Применение лазера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</dc:title>
  <dc:creator>680</dc:creator>
  <cp:lastModifiedBy>User</cp:lastModifiedBy>
  <cp:revision>2</cp:revision>
  <dcterms:created xsi:type="dcterms:W3CDTF">2016-12-04T06:12:34Z</dcterms:created>
  <dcterms:modified xsi:type="dcterms:W3CDTF">2016-12-06T09:48:11Z</dcterms:modified>
</cp:coreProperties>
</file>